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8" r:id="rId2"/>
    <p:sldId id="608" r:id="rId3"/>
    <p:sldId id="448" r:id="rId4"/>
    <p:sldId id="541" r:id="rId5"/>
    <p:sldId id="320" r:id="rId6"/>
    <p:sldId id="580" r:id="rId7"/>
    <p:sldId id="581" r:id="rId8"/>
    <p:sldId id="582" r:id="rId9"/>
    <p:sldId id="583" r:id="rId10"/>
    <p:sldId id="579" r:id="rId11"/>
    <p:sldId id="584" r:id="rId12"/>
    <p:sldId id="459" r:id="rId13"/>
    <p:sldId id="450" r:id="rId14"/>
    <p:sldId id="464" r:id="rId15"/>
    <p:sldId id="468" r:id="rId16"/>
    <p:sldId id="585" r:id="rId17"/>
    <p:sldId id="325" r:id="rId18"/>
    <p:sldId id="476" r:id="rId19"/>
    <p:sldId id="498" r:id="rId20"/>
    <p:sldId id="487" r:id="rId21"/>
    <p:sldId id="543" r:id="rId22"/>
    <p:sldId id="544" r:id="rId23"/>
    <p:sldId id="545" r:id="rId24"/>
    <p:sldId id="546" r:id="rId25"/>
    <p:sldId id="547" r:id="rId26"/>
    <p:sldId id="548" r:id="rId27"/>
    <p:sldId id="549" r:id="rId28"/>
    <p:sldId id="550" r:id="rId29"/>
    <p:sldId id="552" r:id="rId30"/>
    <p:sldId id="553" r:id="rId31"/>
    <p:sldId id="587" r:id="rId32"/>
    <p:sldId id="588" r:id="rId33"/>
    <p:sldId id="589" r:id="rId34"/>
    <p:sldId id="590" r:id="rId35"/>
    <p:sldId id="591" r:id="rId36"/>
    <p:sldId id="592" r:id="rId37"/>
    <p:sldId id="593" r:id="rId38"/>
    <p:sldId id="594" r:id="rId39"/>
    <p:sldId id="595" r:id="rId40"/>
    <p:sldId id="596" r:id="rId41"/>
    <p:sldId id="597" r:id="rId42"/>
    <p:sldId id="598" r:id="rId43"/>
    <p:sldId id="599" r:id="rId44"/>
    <p:sldId id="600" r:id="rId45"/>
    <p:sldId id="601" r:id="rId46"/>
    <p:sldId id="602" r:id="rId47"/>
    <p:sldId id="603" r:id="rId48"/>
    <p:sldId id="609" r:id="rId49"/>
    <p:sldId id="605" r:id="rId50"/>
  </p:sldIdLst>
  <p:sldSz cx="9144000" cy="5143500" type="screen16x9"/>
  <p:notesSz cx="6858000" cy="9144000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800080"/>
    <a:srgbClr val="800832"/>
    <a:srgbClr val="EAEAEA"/>
    <a:srgbClr val="EFEFFF"/>
    <a:srgbClr val="E1E1FF"/>
    <a:srgbClr val="0000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4" y="-12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9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E9B87-0AA2-BE45-A156-45E1689F7EA7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11A56-A5C6-384C-8ED0-8711CE78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2B5F8-443E-4BB0-BCB9-14D4ADC7C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19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FA7C0-B791-4A7D-878D-C723BA77DF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67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6BC7A-6394-4AA6-A2FE-5C7495438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03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E58C5-211B-4D00-8014-B107838B3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62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60BF5-602B-4CAF-A346-744A6C78AB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83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F7B23-AC18-40E7-9F24-3E2EFBC82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62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A53EB-2630-4FEA-ACAC-69CD1EA0B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39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480C2-4FB4-4918-8DB1-21970ECFE7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85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5EAE5-12AF-4865-B870-872A23C99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95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4732-FD22-45F0-9018-59F4F2BCA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82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C8ED3-CC12-496D-A526-A2311410C8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03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5E46FED-E87C-462B-A954-B9901A52F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ibleher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5" name="WordArt 3"/>
          <p:cNvSpPr>
            <a:spLocks noChangeArrowheads="1" noChangeShapeType="1" noTextEdit="1"/>
          </p:cNvSpPr>
          <p:nvPr/>
        </p:nvSpPr>
        <p:spPr bwMode="auto">
          <a:xfrm rot="-919735">
            <a:off x="808116" y="1130559"/>
            <a:ext cx="5791200" cy="84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BIBLE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351236" name="WordArt 4"/>
          <p:cNvSpPr>
            <a:spLocks noChangeArrowheads="1" noChangeShapeType="1" noTextEdit="1"/>
          </p:cNvSpPr>
          <p:nvPr/>
        </p:nvSpPr>
        <p:spPr bwMode="auto">
          <a:xfrm rot="-919735">
            <a:off x="1952413" y="2372347"/>
            <a:ext cx="5791200" cy="17182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OVERVIEW</a:t>
            </a:r>
          </a:p>
          <a:p>
            <a:pPr algn="ctr"/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512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5" grpId="0" animBg="1"/>
      <p:bldP spid="351236" grpId="0" animBg="1"/>
      <p:bldP spid="351236" grpId="1" animBg="1"/>
      <p:bldP spid="351236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e 1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" y="0"/>
            <a:ext cx="9138024" cy="5254364"/>
          </a:xfrm>
          <a:prstGeom prst="rect">
            <a:avLst/>
          </a:prstGeom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52400" y="171450"/>
            <a:ext cx="50292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Adam &amp; Eve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4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4e777199d1cd341a198232fd81bab60--inspirational-scriptures-bible-ver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53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20200" cy="5200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0177" y="285750"/>
            <a:ext cx="4989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Noah’s Ark</a:t>
            </a:r>
            <a:endParaRPr lang="en-US" sz="7200" b="1" cap="none" spc="0" dirty="0">
              <a:ln w="1905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6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60" y="0"/>
            <a:ext cx="9201509" cy="5200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7316" y="342900"/>
            <a:ext cx="2698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Babel</a:t>
            </a:r>
            <a:endParaRPr lang="en-US" sz="7200" b="1" cap="none" spc="0" dirty="0">
              <a:ln w="1905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7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2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35" y="0"/>
            <a:ext cx="92583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171700"/>
            <a:ext cx="27526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Isaac</a:t>
            </a:r>
            <a:endParaRPr lang="en-US" sz="8000" b="1" cap="none" spc="0" dirty="0">
              <a:ln w="1905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1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raham-sacrifices-isa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228601"/>
            <a:ext cx="27526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Isaac</a:t>
            </a:r>
            <a:endParaRPr lang="en-US" sz="8000" b="1" cap="none" spc="0" dirty="0">
              <a:ln w="1905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9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1 Jacob feeds Es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47800" y="3886200"/>
            <a:ext cx="35814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Jacob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6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06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297" y="171450"/>
            <a:ext cx="3416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0" cmpd="sng">
                  <a:solidFill>
                    <a:srgbClr val="FF00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Joseph</a:t>
            </a:r>
            <a:endParaRPr lang="en-US" sz="7200" b="1" cap="none" spc="0" dirty="0">
              <a:ln w="19050" cmpd="sng">
                <a:solidFill>
                  <a:srgbClr val="FF00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42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5689"/>
            <a:ext cx="9171891" cy="5159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8580" y="3371850"/>
            <a:ext cx="36984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810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Moses</a:t>
            </a:r>
            <a:endParaRPr lang="en-US" sz="8800" b="1" cap="none" spc="0" dirty="0">
              <a:ln w="3810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7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099U1S5DLAFT\Dropbox\LESSONS, SERMONS (some)\JESUS (new)\Life of Jesus - WV 2016\2016 Jesus PP\Hook - Jesus\Road to Emm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"/>
            <a:ext cx="5105400" cy="52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5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0600" y="285751"/>
            <a:ext cx="37769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810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Joshua</a:t>
            </a:r>
            <a:endParaRPr lang="en-US" sz="8000" b="1" cap="none" spc="0" dirty="0">
              <a:ln w="3810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7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08 Samuel pr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0"/>
            <a:ext cx="4957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47800" y="3886200"/>
            <a:ext cx="64008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Samuel, Judges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3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-1"/>
            <a:ext cx="5257800" cy="51894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3772" y="228600"/>
            <a:ext cx="21339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0" cmpd="sng">
                  <a:solidFill>
                    <a:srgbClr val="3366FF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Saul</a:t>
            </a:r>
            <a:endParaRPr lang="en-US" sz="7200" b="1" cap="none" spc="0" dirty="0">
              <a:ln w="19050" cmpd="sng">
                <a:solidFill>
                  <a:srgbClr val="3366FF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0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08 David boy shephe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0"/>
            <a:ext cx="4981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566987" y="3886200"/>
            <a:ext cx="39624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David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0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990" y="514350"/>
            <a:ext cx="4134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810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Solomon</a:t>
            </a:r>
            <a:endParaRPr lang="en-US" sz="7200" b="1" cap="none" spc="0" dirty="0">
              <a:ln w="3810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6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11 Gold calves Ba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0"/>
            <a:ext cx="5148263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612231" y="3908503"/>
            <a:ext cx="35814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Split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99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13 Prophet wr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47800" y="3886200"/>
            <a:ext cx="41148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Prophets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0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lien-han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924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47800" y="3771900"/>
            <a:ext cx="52578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Israel to Assyria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3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15 Jerusalem b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02" y="16727"/>
            <a:ext cx="48958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936827" y="3852746"/>
            <a:ext cx="54102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Judah to Babylon 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7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9 Rebuild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47800" y="3886200"/>
            <a:ext cx="35814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Ezra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46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18" y="285750"/>
            <a:ext cx="176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 cmpd="sng">
                  <a:solidFill>
                    <a:srgbClr val="FFFF0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GOD</a:t>
            </a:r>
            <a:endParaRPr lang="en-US" sz="5400" b="1" cap="none" spc="0" dirty="0">
              <a:ln w="19050" cmpd="sng">
                <a:solidFill>
                  <a:srgbClr val="FFFF0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95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9 Return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600200" y="3886200"/>
            <a:ext cx="59436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400 Silent Years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7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730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3074" name="Picture 3" descr="Baby Jesus, Mary, 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6010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609600" y="3886200"/>
            <a:ext cx="34290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Birth</a:t>
            </a:r>
          </a:p>
        </p:txBody>
      </p:sp>
    </p:spTree>
    <p:extLst>
      <p:ext uri="{BB962C8B-B14F-4D97-AF65-F5344CB8AC3E}">
        <p14:creationId xmlns:p14="http://schemas.microsoft.com/office/powerpoint/2010/main" val="12205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730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02755" name="Picture 3" descr="Jesus face H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946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4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Bapt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0"/>
            <a:ext cx="56753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5"/>
          <p:cNvSpPr>
            <a:spLocks noChangeArrowheads="1" noChangeShapeType="1" noTextEdit="1"/>
          </p:cNvSpPr>
          <p:nvPr/>
        </p:nvSpPr>
        <p:spPr bwMode="auto">
          <a:xfrm>
            <a:off x="609600" y="3886200"/>
            <a:ext cx="38100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Baptism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829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86" y="0"/>
            <a:ext cx="9181991" cy="5143500"/>
          </a:xfrm>
          <a:prstGeom prst="rect">
            <a:avLst/>
          </a:prstGeom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09600" y="3886200"/>
            <a:ext cx="47244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Temptation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599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9 Leper hea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609600" y="3771900"/>
            <a:ext cx="4267200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Miracles</a:t>
            </a:r>
          </a:p>
        </p:txBody>
      </p:sp>
    </p:spTree>
    <p:extLst>
      <p:ext uri="{BB962C8B-B14F-4D97-AF65-F5344CB8AC3E}">
        <p14:creationId xmlns:p14="http://schemas.microsoft.com/office/powerpoint/2010/main" val="30036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 Jesus teaches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609600" y="3714750"/>
            <a:ext cx="4953000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Teaching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63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40+ cross, soldier sw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7" name="WordArt 3"/>
          <p:cNvSpPr>
            <a:spLocks noChangeArrowheads="1" noChangeShapeType="1" noTextEdit="1"/>
          </p:cNvSpPr>
          <p:nvPr/>
        </p:nvSpPr>
        <p:spPr bwMode="auto">
          <a:xfrm>
            <a:off x="762000" y="4000500"/>
            <a:ext cx="5562600" cy="828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Crucifixion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1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ourging-pillar103-620x3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01" cy="5143500"/>
          </a:xfrm>
          <a:prstGeom prst="rect">
            <a:avLst/>
          </a:prstGeom>
        </p:spPr>
      </p:pic>
      <p:sp>
        <p:nvSpPr>
          <p:cNvPr id="195587" name="WordArt 3"/>
          <p:cNvSpPr>
            <a:spLocks noChangeArrowheads="1" noChangeShapeType="1" noTextEdit="1"/>
          </p:cNvSpPr>
          <p:nvPr/>
        </p:nvSpPr>
        <p:spPr bwMode="auto">
          <a:xfrm>
            <a:off x="762000" y="4000500"/>
            <a:ext cx="5562600" cy="828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Crucifixion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7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-Crucifix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5587" name="WordArt 3"/>
          <p:cNvSpPr>
            <a:spLocks noChangeArrowheads="1" noChangeShapeType="1" noTextEdit="1"/>
          </p:cNvSpPr>
          <p:nvPr/>
        </p:nvSpPr>
        <p:spPr bwMode="auto">
          <a:xfrm>
            <a:off x="762000" y="4000500"/>
            <a:ext cx="5562600" cy="828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Crucifixion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9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cre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00050"/>
            <a:ext cx="10554312" cy="579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582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819400" y="0"/>
          <a:ext cx="5448300" cy="5058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 Editor Photo" r:id="rId3" imgW="5447619" imgH="6744641" progId="MSPhotoEd.3">
                  <p:embed/>
                </p:oleObj>
              </mc:Choice>
              <mc:Fallback>
                <p:oleObj name="Photo Editor Photo" r:id="rId3" imgW="5447619" imgH="674464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0"/>
                        <a:ext cx="5448300" cy="50589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609600" y="3543300"/>
            <a:ext cx="4876800" cy="1228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Resurrection</a:t>
            </a:r>
          </a:p>
        </p:txBody>
      </p:sp>
    </p:spTree>
    <p:extLst>
      <p:ext uri="{BB962C8B-B14F-4D97-AF65-F5344CB8AC3E}">
        <p14:creationId xmlns:p14="http://schemas.microsoft.com/office/powerpoint/2010/main" val="25722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Ascen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054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4"/>
          <p:cNvSpPr>
            <a:spLocks noChangeArrowheads="1" noChangeShapeType="1" noTextEdit="1"/>
          </p:cNvSpPr>
          <p:nvPr/>
        </p:nvSpPr>
        <p:spPr bwMode="auto">
          <a:xfrm>
            <a:off x="609600" y="3771900"/>
            <a:ext cx="3886200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Ascension</a:t>
            </a:r>
          </a:p>
        </p:txBody>
      </p:sp>
    </p:spTree>
    <p:extLst>
      <p:ext uri="{BB962C8B-B14F-4D97-AF65-F5344CB8AC3E}">
        <p14:creationId xmlns:p14="http://schemas.microsoft.com/office/powerpoint/2010/main" val="38879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04 All 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499"/>
            <a:ext cx="99822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47800" y="3886200"/>
            <a:ext cx="46482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Peter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2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730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366595" name="Picture 3" descr="23 Paul writing le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9799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42901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66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Paul</a:t>
            </a:r>
            <a:endParaRPr lang="en-US" sz="4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66FF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197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1 Church 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0"/>
            <a:ext cx="5829300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3314700" cy="7017306"/>
          </a:xfrm>
          <a:prstGeom prst="rect">
            <a:avLst/>
          </a:prstGeom>
          <a:solidFill>
            <a:srgbClr val="EFE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838200" y="971550"/>
            <a:ext cx="43434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406"/>
              </a:avLst>
            </a:prstTxWarp>
          </a:bodyPr>
          <a:lstStyle/>
          <a:p>
            <a:pPr algn="ctr"/>
            <a:r>
              <a:rPr lang="en-US" sz="48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Church </a:t>
            </a:r>
          </a:p>
          <a:p>
            <a:pPr algn="ctr"/>
            <a:r>
              <a:rPr lang="en-US" sz="48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Age</a:t>
            </a:r>
            <a:endParaRPr lang="en-US" sz="48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730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1267" name="Picture 3" descr="52 Rapture 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0"/>
            <a:ext cx="9144000" cy="89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-304800" y="3200401"/>
            <a:ext cx="762000" cy="41088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62400" y="1828801"/>
            <a:ext cx="3200400" cy="64633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447800" y="3714750"/>
            <a:ext cx="6400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Rapture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4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730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3315" name="Picture 3" descr="54 Millennium 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20" y="857250"/>
            <a:ext cx="6182180" cy="637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9525"/>
            <a:ext cx="38671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894495">
            <a:off x="3393336" y="1314807"/>
            <a:ext cx="596565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048000" y="514350"/>
            <a:ext cx="46482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Tribulation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447800" y="3886200"/>
            <a:ext cx="4572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Millennium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3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jesus_return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145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WordArt 3"/>
          <p:cNvSpPr>
            <a:spLocks noChangeArrowheads="1" noChangeShapeType="1" noTextEdit="1"/>
          </p:cNvSpPr>
          <p:nvPr/>
        </p:nvSpPr>
        <p:spPr bwMode="auto">
          <a:xfrm>
            <a:off x="609600" y="3657600"/>
            <a:ext cx="5029200" cy="11144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Jesus returns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71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099U1S5DLAFT\Dropbox\LESSONS, SERMONS (some)\JESUS (new)\Life of Jesus - WV 2016\2016 Jesus PP\Hook - Jesus\Road to Emm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"/>
            <a:ext cx="5105400" cy="52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56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ibleher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5" name="WordArt 3"/>
          <p:cNvSpPr>
            <a:spLocks noChangeArrowheads="1" noChangeShapeType="1" noTextEdit="1"/>
          </p:cNvSpPr>
          <p:nvPr/>
        </p:nvSpPr>
        <p:spPr bwMode="auto">
          <a:xfrm rot="-919735">
            <a:off x="808116" y="1130559"/>
            <a:ext cx="5791200" cy="84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BIBLE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351236" name="WordArt 4"/>
          <p:cNvSpPr>
            <a:spLocks noChangeArrowheads="1" noChangeShapeType="1" noTextEdit="1"/>
          </p:cNvSpPr>
          <p:nvPr/>
        </p:nvSpPr>
        <p:spPr bwMode="auto">
          <a:xfrm rot="-919735">
            <a:off x="1952413" y="2372347"/>
            <a:ext cx="5791200" cy="17182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OVERVIEW</a:t>
            </a:r>
          </a:p>
          <a:p>
            <a:pPr algn="ctr"/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3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512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5" grpId="0" animBg="1"/>
      <p:bldP spid="351236" grpId="0" animBg="1"/>
      <p:bldP spid="351236" grpId="1" animBg="1"/>
      <p:bldP spid="35123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01 Adam Eve leave 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27" y="0"/>
            <a:ext cx="5010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089227" y="3916866"/>
            <a:ext cx="50292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Adam &amp; Eve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2095500"/>
            <a:ext cx="12700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" y="1943100"/>
            <a:ext cx="6217024" cy="3100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78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2095500"/>
            <a:ext cx="1270000" cy="952500"/>
          </a:xfrm>
          <a:prstGeom prst="rect">
            <a:avLst/>
          </a:prstGeom>
        </p:spPr>
      </p:pic>
      <p:pic>
        <p:nvPicPr>
          <p:cNvPr id="4" name="Picture 3" descr="file_23244_what-is-the-appenzeller-sennenhunde-dog-300x1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4300"/>
            <a:ext cx="6172200" cy="2916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7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2095500"/>
            <a:ext cx="12700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" y="1943100"/>
            <a:ext cx="6217024" cy="3100332"/>
          </a:xfrm>
          <a:prstGeom prst="rect">
            <a:avLst/>
          </a:prstGeom>
        </p:spPr>
      </p:pic>
      <p:pic>
        <p:nvPicPr>
          <p:cNvPr id="4" name="Picture 3" descr="file_23244_what-is-the-appenzeller-sennenhunde-dog-300x18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4300"/>
            <a:ext cx="6172200" cy="2916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4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01 Adam Eve leave 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27" y="0"/>
            <a:ext cx="5010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089227" y="3916866"/>
            <a:ext cx="50292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317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Adam &amp; Eve</a:t>
            </a:r>
            <a:endParaRPr lang="en-US" sz="3600" kern="10" dirty="0">
              <a:ln w="317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4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60</Words>
  <Application>Microsoft Office PowerPoint</Application>
  <PresentationFormat>On-screen Show (16:9)</PresentationFormat>
  <Paragraphs>153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Main Street Baptist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Gerald Richard Schmoyer</dc:creator>
  <cp:lastModifiedBy>7099U1S5DLAFT</cp:lastModifiedBy>
  <cp:revision>122</cp:revision>
  <dcterms:created xsi:type="dcterms:W3CDTF">2003-07-09T01:22:53Z</dcterms:created>
  <dcterms:modified xsi:type="dcterms:W3CDTF">2019-04-02T01:15:54Z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77A8012A-F9E1-43FF-8E4E-DBBE411B67AE</vt:lpwstr>
  </property>
  <property fmtid="{D5CDD505-2E9C-101B-9397-08002B2CF9AE}" pid="3" name="ArticulatePath">
    <vt:lpwstr>1a Old Testament Survey India 2015</vt:lpwstr>
  </property>
</Properties>
</file>